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dcba1a6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dcba1a6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dcba1a60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dcba1a60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dcba1a60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dcba1a60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dcba1a6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dcba1a6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dcba1a60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dcba1a60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dcba1a60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dcba1a60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dcba1a60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dcba1a60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dcba1a60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dcba1a60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dcba1a60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dcba1a60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dcba1a60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dcba1a60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dcba1a60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dcba1a60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dcba1a60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dcba1a60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dcba1a60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dcba1a60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dcba1a60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dcba1a60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dcba1a60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dcba1a60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dcba1a60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dcba1a60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dcba1a60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dcba1a60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dcba1a60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dcba1a6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dcba1a60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dcba1a60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dcba1a60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dcba1a60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dcba1a60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dcba1a60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dcba1a60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dcba1a60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dcba1a6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dcba1a6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6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0200" y="3663675"/>
            <a:ext cx="45018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Created by-Vanshika Gurtatta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Batch - 1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Mentor - Mr.Anand Maurya Sir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199" y="0"/>
            <a:ext cx="92648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8"/>
            <a:ext cx="9143998" cy="5110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35"/>
            <a:ext cx="9144001" cy="513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5"/>
            <a:ext cx="9143999" cy="51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9"/>
            <a:ext cx="9143998" cy="513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074"/>
            <a:ext cx="9143998" cy="50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866"/>
            <a:ext cx="9143998" cy="4781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301004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865" y="0"/>
            <a:ext cx="301427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043" y="0"/>
            <a:ext cx="29629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43500"/>
            <a:ext cx="303284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775" y="0"/>
            <a:ext cx="37512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Git-hub screenshot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-5641" t="0"/>
          <a:stretch/>
        </p:blipFill>
        <p:spPr>
          <a:xfrm>
            <a:off x="311700" y="1108975"/>
            <a:ext cx="8520600" cy="424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682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Screenshots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-5451" t="0"/>
          <a:stretch/>
        </p:blipFill>
        <p:spPr>
          <a:xfrm>
            <a:off x="311700" y="1152475"/>
            <a:ext cx="8788798" cy="40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intents..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2625"/>
            <a:ext cx="9143998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2472"/>
            <a:ext cx="9144000" cy="398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00"/>
            <a:ext cx="9144000" cy="50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